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089A-4F89-45EC-B33E-706C0B866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13EBB-8E46-4F6B-81BB-59D087AAB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4DB76-C2CE-49FE-85C8-1F06DDD2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72506-1AD7-40F9-AF6E-EC8639D7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67D7-C318-4AFE-8C91-F0EBDCF0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127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C6E6-1435-4166-B6AF-15BE6775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83FA-3FDA-4665-97BF-3C38AEEC9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EE071-B66C-4A0B-957D-E6CB0271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85CEF-C93E-4114-AA28-8B7F4AFD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F82FF-1545-44B5-A961-5DDEEBCD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12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1F67A-0F9D-497B-8D57-DA6674081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0E515-6EA9-46AC-A03D-28E9854AD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27D68-6F8A-4A9A-BD43-DA09B8D0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E3E22-617F-44DC-A4A3-D489FD5D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EB203-BFEB-4E1D-8444-0AE3D0B1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21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64E2-33B2-4AE8-8F9E-A897BD4C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86AD-0D68-425D-A116-CE0D7C75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621B-EBEC-42E8-BB70-5317F104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3050-1F4D-4620-951A-87A3A473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1A6A7-8CAE-4350-B04B-FD4BD9CA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43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B9D4-46B4-43EF-A41A-7F728FB9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F4B91-2C78-4256-B7D6-ABBB48FF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3634E-2451-44C7-8201-C0531012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405D-09BC-432B-B2E8-96F27DBD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FCFA2-AD80-4A68-8968-59C62EC5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1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653A-A7FD-4DDD-BD3A-931F9EC1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8128-7315-42A3-A1FE-480588E2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CACD4-3C3B-4658-9F78-151DAD63C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17360-2F98-419E-9E15-D41FD79A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060E2-8A2C-4C65-8B51-8E008A29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A8F67-3AB4-4FF2-A9AC-7F6264E3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02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302F-F0DC-4DE3-AC19-A370232D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947A-C487-408D-8E2E-8B9FED34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B0A26-FA01-472A-98F8-8D7E08D9D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C1EB5-16E4-40EF-BB79-82D95DEA0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ED3DF-5B83-4F9D-9EF8-5FD7BA8A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EA8DF-B78F-413D-8BD8-57E6912D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C6F4B-C120-47F8-A753-F49FDAB4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D9DEA-108A-4A80-A4AD-CA08DCF6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5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C57-6A1B-4259-A461-00A19339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38E1-F3D5-4E70-B75B-7701C196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E707-D864-4501-8D31-651D397D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F7B5-F549-4068-B281-CCAA9AC9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892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43B09-B74E-4AA2-88C2-C9E83A40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B7986-0696-44C7-9F67-4C5DA941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7747-BA01-4247-9CD3-8548755D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41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A136-A8E6-49F2-8D8A-761AA5F2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3536F-B34F-40A2-A9E5-FEEE93E2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D85BA-51BB-4A8B-9FEF-1D6B56C50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45981-CB52-4E28-B9C7-2E35B6FB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694FE-5A4B-45D8-A5E1-255CFEB2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CA81B-BCEF-40FE-95BB-594F09F8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689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CBA3-5FF2-45AD-942D-ADB0BD61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C6C71-0CFC-439A-BD9A-3889B5EBA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E4F97-C47A-4581-AF40-7B683CF14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E2B4-2F2D-4348-A570-DD496A1B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9BAE5-D624-4434-ACFC-2BB1C979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7E9A0-2F64-49E5-9643-E62B4E20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865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E0CB5-FB39-4304-A44F-A94430BA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8976E-91A3-4534-BD7D-AD21B3DAD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D4173-A409-49A3-87EC-E4EA74DA4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82C7-A0F0-4718-9164-43AD74733F44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0AD-9BED-410A-85AE-3BF3C1459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AEC0-16D3-492C-9FA8-4880DC0A3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C6B4F-690E-41FF-B7B6-891C000D9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97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C7904F-FB7C-4454-A5A0-ABD4BE9B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88" y="362226"/>
            <a:ext cx="5193264" cy="1069010"/>
          </a:xfrm>
        </p:spPr>
        <p:txBody>
          <a:bodyPr/>
          <a:lstStyle/>
          <a:p>
            <a:r>
              <a:rPr lang="en-NZ" dirty="0"/>
              <a:t>Precision Multispectral Mapping and Spraying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CFD34-7E74-45E6-AD1F-2A156E94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226" y="92866"/>
            <a:ext cx="2227171" cy="2251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B05F3-4834-4D01-BDA3-7D4C19922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26" y="1544709"/>
            <a:ext cx="2133600" cy="159872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DC91A-263F-4325-8159-C81A5CABC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557" y="5117522"/>
            <a:ext cx="10484991" cy="1574158"/>
          </a:xfrm>
        </p:spPr>
        <p:txBody>
          <a:bodyPr/>
          <a:lstStyle/>
          <a:p>
            <a:r>
              <a:rPr lang="en-NZ" dirty="0"/>
              <a:t>Plant Health is  determined by analysing the ‘Spectral Signature’ of a crop.</a:t>
            </a:r>
          </a:p>
          <a:p>
            <a:r>
              <a:rPr lang="en-NZ" dirty="0"/>
              <a:t>A high accuracy  drone takes a series of photographs at different wavelengths,  mapping  the area.</a:t>
            </a:r>
          </a:p>
          <a:p>
            <a:r>
              <a:rPr lang="en-NZ" dirty="0"/>
              <a:t>Locations requiring treatment are selected by the client, and downloaded into a spray drone.</a:t>
            </a:r>
          </a:p>
          <a:p>
            <a:r>
              <a:rPr lang="en-NZ" dirty="0"/>
              <a:t>Spray Drone applies Liquid/Solid chemicals with same high accuracy to target areas.</a:t>
            </a:r>
          </a:p>
          <a:p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FFC594-4EDC-48B7-9FC7-1A11E4B6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7" y="1469080"/>
            <a:ext cx="3114262" cy="167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C4C986-0858-46AA-BBAF-0498FDD37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192" y="3278294"/>
            <a:ext cx="2018340" cy="1460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5B5D9-058A-46E4-8880-5E5263654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693" y="3278294"/>
            <a:ext cx="2334790" cy="1314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32BABA-5865-44FA-9E43-38F2B46F7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531" y="2869229"/>
            <a:ext cx="4321745" cy="24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TERRA Process</dc:title>
  <dc:creator>IAN BANKS</dc:creator>
  <cp:lastModifiedBy>IAN BANKS</cp:lastModifiedBy>
  <cp:revision>51</cp:revision>
  <dcterms:created xsi:type="dcterms:W3CDTF">2021-05-12T03:14:29Z</dcterms:created>
  <dcterms:modified xsi:type="dcterms:W3CDTF">2021-05-26T21:21:39Z</dcterms:modified>
</cp:coreProperties>
</file>